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75" r:id="rId4"/>
    <p:sldId id="277" r:id="rId5"/>
    <p:sldId id="276" r:id="rId6"/>
    <p:sldId id="294" r:id="rId7"/>
    <p:sldId id="278" r:id="rId8"/>
    <p:sldId id="279" r:id="rId9"/>
    <p:sldId id="281" r:id="rId10"/>
    <p:sldId id="280" r:id="rId11"/>
    <p:sldId id="282" r:id="rId12"/>
    <p:sldId id="283" r:id="rId13"/>
    <p:sldId id="284" r:id="rId14"/>
    <p:sldId id="293" r:id="rId15"/>
    <p:sldId id="285" r:id="rId16"/>
    <p:sldId id="286" r:id="rId17"/>
    <p:sldId id="287" r:id="rId18"/>
    <p:sldId id="288" r:id="rId19"/>
  </p:sldIdLst>
  <p:sldSz cx="12192000" cy="6858000"/>
  <p:notesSz cx="6858000" cy="9144000"/>
  <p:custDataLst>
    <p:tags r:id="rId20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4" d="100"/>
          <a:sy n="44" d="100"/>
        </p:scale>
        <p:origin x="72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smtClean="0"/>
              <a:t>Click to edit Master subtitle style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3125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840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833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1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8741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20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5991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766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977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737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584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734DC-05E9-4175-961C-8DF3DA928B26}" type="datetimeFigureOut">
              <a:rPr lang="ko-KR" altLang="en-US" smtClean="0"/>
              <a:t>2015-07-20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ACF38-4B5B-4D69-97E7-61F9C4C4DE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989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2935" y="0"/>
            <a:ext cx="71061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98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2" y="0"/>
            <a:ext cx="10277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47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66578" y="458103"/>
            <a:ext cx="10198689" cy="35897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Palestinians watch as smokes rises from </a:t>
            </a:r>
            <a:endParaRPr lang="en-US" altLang="ko-KR" sz="4000" b="1" dirty="0" smtClean="0"/>
          </a:p>
          <a:p>
            <a:pPr>
              <a:lnSpc>
                <a:spcPct val="200000"/>
              </a:lnSpc>
            </a:pPr>
            <a:r>
              <a:rPr lang="en-US" altLang="ko-KR" sz="4000" b="1" dirty="0" smtClean="0"/>
              <a:t>an </a:t>
            </a:r>
            <a:r>
              <a:rPr lang="en-US" altLang="ko-KR" sz="4000" b="1" dirty="0"/>
              <a:t>Egyptian coastguard vessel </a:t>
            </a:r>
            <a:endParaRPr lang="en-US" altLang="ko-KR" sz="4000" b="1" dirty="0" smtClean="0"/>
          </a:p>
          <a:p>
            <a:pPr>
              <a:lnSpc>
                <a:spcPct val="200000"/>
              </a:lnSpc>
            </a:pPr>
            <a:r>
              <a:rPr lang="en-US" altLang="ko-KR" sz="4000" b="1" dirty="0" smtClean="0"/>
              <a:t>on </a:t>
            </a:r>
            <a:r>
              <a:rPr lang="en-US" altLang="ko-KR" sz="4000" b="1" dirty="0"/>
              <a:t>the coast of northern Sinai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3535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120" y="0"/>
            <a:ext cx="10290138" cy="686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836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702832" y="428530"/>
            <a:ext cx="10807849" cy="4820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Revelers watch each other twerk to music from a nearby club along Bourbon Street, located in the French Quarter of New Orleans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385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62" y="0"/>
            <a:ext cx="10333167" cy="687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4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84499" y="437939"/>
            <a:ext cx="10958456" cy="358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Wisconsin Governor Scott Walker watches his wife </a:t>
            </a:r>
            <a:r>
              <a:rPr lang="en-US" altLang="ko-KR" sz="4000" b="1" dirty="0" err="1"/>
              <a:t>Tonette</a:t>
            </a:r>
            <a:r>
              <a:rPr lang="en-US" altLang="ko-KR" sz="4000" b="1" dirty="0"/>
              <a:t> address the crowd as he stands backstage looking at a TV monitor 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5005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07" y="0"/>
            <a:ext cx="102475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03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36163" y="523437"/>
            <a:ext cx="9243428" cy="50167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People watch from across the street </a:t>
            </a:r>
            <a:endParaRPr lang="en-US" altLang="ko-KR" sz="4000" b="1" dirty="0" smtClean="0"/>
          </a:p>
          <a:p>
            <a:pPr>
              <a:lnSpc>
                <a:spcPct val="200000"/>
              </a:lnSpc>
            </a:pPr>
            <a:r>
              <a:rPr lang="en-US" altLang="ko-KR" sz="4000" b="1" dirty="0" smtClean="0"/>
              <a:t>as </a:t>
            </a:r>
            <a:r>
              <a:rPr lang="en-US" altLang="ko-KR" sz="4000" b="1" dirty="0"/>
              <a:t>demonstrators rally </a:t>
            </a:r>
            <a:endParaRPr lang="en-US" altLang="ko-KR" sz="4000" b="1" dirty="0" smtClean="0"/>
          </a:p>
          <a:p>
            <a:pPr>
              <a:lnSpc>
                <a:spcPct val="200000"/>
              </a:lnSpc>
            </a:pPr>
            <a:r>
              <a:rPr lang="en-US" altLang="ko-KR" sz="4000" b="1" dirty="0" smtClean="0"/>
              <a:t>against </a:t>
            </a:r>
            <a:r>
              <a:rPr lang="en-US" altLang="ko-KR" sz="4000" b="1" dirty="0"/>
              <a:t>Japan's Prime Minister </a:t>
            </a:r>
            <a:endParaRPr lang="en-US" altLang="ko-KR" sz="4000" b="1" dirty="0" smtClean="0"/>
          </a:p>
          <a:p>
            <a:pPr>
              <a:lnSpc>
                <a:spcPct val="200000"/>
              </a:lnSpc>
            </a:pPr>
            <a:r>
              <a:rPr lang="en-US" altLang="ko-KR" sz="4000" b="1" dirty="0" err="1" smtClean="0"/>
              <a:t>Shinzo</a:t>
            </a:r>
            <a:r>
              <a:rPr lang="en-US" altLang="ko-KR" sz="4000" b="1" dirty="0" smtClean="0"/>
              <a:t> </a:t>
            </a:r>
            <a:r>
              <a:rPr lang="en-US" altLang="ko-KR" sz="4000" b="1" dirty="0"/>
              <a:t>Abe's administration 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1368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79" y="0"/>
            <a:ext cx="10462261" cy="686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3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" y="0"/>
            <a:ext cx="11531600" cy="3589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 smtClean="0"/>
              <a:t>Investors watch an electronic board showing stock information at a brokerage office in Beijing, China.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709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6770" y="139424"/>
            <a:ext cx="10969215" cy="358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Investors watch an electronic board showing stock information at a brokerage office in Beijing, China.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8682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6770" y="139424"/>
            <a:ext cx="10969215" cy="4820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Visitors watch water gushing from the section of the </a:t>
            </a:r>
            <a:r>
              <a:rPr lang="en-US" altLang="ko-KR" sz="4000" b="1" dirty="0" err="1"/>
              <a:t>Xiaolangdi</a:t>
            </a:r>
            <a:r>
              <a:rPr lang="en-US" altLang="ko-KR" sz="4000" b="1" dirty="0"/>
              <a:t> Reservoir on the Yellow River, during a sand-washing operation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4164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sitors watch water gushing from the section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17" y="0"/>
            <a:ext cx="10823239" cy="686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851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Visitors watch water gushing from the section of the Xiaolangdi Reservoir on the Yellow River, during a sand-washing oper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943" y="-3906"/>
            <a:ext cx="10256156" cy="6894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58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562983" y="405666"/>
            <a:ext cx="11109064" cy="358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Tiger Woods of the U.S. watches his shot on the fifth tee during a practice round ahead of the British Open golf championship 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2246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ods of the US watches his shot on the fifth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751" y="-6482"/>
            <a:ext cx="9295653" cy="6864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0" y="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07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41468" y="405666"/>
            <a:ext cx="11098306" cy="3589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4000" b="1" dirty="0"/>
              <a:t>Pope Francis (L) watch a dance performance next to Paraguay's President </a:t>
            </a:r>
            <a:r>
              <a:rPr lang="en-US" altLang="ko-KR" sz="4000" b="1" dirty="0" err="1"/>
              <a:t>Horacio</a:t>
            </a:r>
            <a:r>
              <a:rPr lang="en-US" altLang="ko-KR" sz="4000" b="1" dirty="0"/>
              <a:t> </a:t>
            </a:r>
            <a:r>
              <a:rPr lang="en-US" altLang="ko-KR" sz="4000" b="1" dirty="0" err="1"/>
              <a:t>Cartes</a:t>
            </a:r>
            <a:r>
              <a:rPr lang="en-US" altLang="ko-KR" sz="4000" b="1" dirty="0"/>
              <a:t> upon his arrival</a:t>
            </a:r>
            <a:endParaRPr lang="ko-KR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53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d43f80c647fe6b1966841e35db1f21acc28ad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171</Words>
  <Application>Microsoft Office PowerPoint</Application>
  <PresentationFormat>와이드스크린</PresentationFormat>
  <Paragraphs>14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conlyhim</dc:creator>
  <cp:lastModifiedBy>aromakim79</cp:lastModifiedBy>
  <cp:revision>47</cp:revision>
  <dcterms:created xsi:type="dcterms:W3CDTF">2015-06-29T06:37:24Z</dcterms:created>
  <dcterms:modified xsi:type="dcterms:W3CDTF">2015-07-20T14:28:43Z</dcterms:modified>
</cp:coreProperties>
</file>